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</Types>
</file>

<file path=_rels/.rels><?xml version="1.0" encoding="UTF-8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IdLst>
    <p:sldId id="256" r:id="rId1"/>
    <p:sldId id="257" r:id="rId2"/>
  </p:sldIdLst>
  <p:sldSz cx="12192000" cy="6858000" type="screen16x9"/>
  <p:notesSz cx="6858000" cy="9144000"/>
</p:presentation>
</file>

<file path=ppt/_rels/presentation.xml.rels><?xml version="1.0" encoding="UTF-8"?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ja-JP" sz="2800">
                <a:solidFill>
                  <a:srgbClr val="163D59"/>
                </a:solidFill>
                <a:latin typeface="Liberation Sans"/>
              </a:rPr>
              <a:t>プレゼンテーション 四半期 — 148.50円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 txBox="1"/>
          <p:nvPr/>
        </p:nvSpPr>
        <p:spPr>
          <a:xfrm>
            <a:off x="700000" y="1200000"/>
            <a:ext cx="10500000" cy="1800000"/>
          </a:xfrm>
          <a:prstGeom prst="rect">
            <a:avLst/>
          </a:prstGeom>
          <a:noFill/>
        </p:spPr>
        <p:txBody>
          <a:bodyPr/>
          <a:lstStyle/>
          <a:p>
            <a:r>
              <a:rPr lang="ja-JP" sz="2800">
                <a:solidFill>
                  <a:srgbClr val="163D59"/>
                </a:solidFill>
                <a:latin typeface="Liberation Sans"/>
              </a:rPr>
              <a:t>2枚目のスライド — 技術メモ: 山田太郎</a:t>
            </a:r>
          </a:p>
        </p:txBody>
      </p:sp>
    </p:spTree>
  </p:cSld>
  <p:clrMapOvr>
    <a:masterClrMapping/>
  </p:clrMapOvr>
</p:sld>
</file>