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800">
                <a:solidFill>
                  <a:srgbClr val="163D59"/>
                </a:solidFill>
                <a:latin typeface="Liberation Sans"/>
              </a:rPr>
              <a:t>Quarterly presentation — 148.50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800">
                <a:solidFill>
                  <a:srgbClr val="163D59"/>
                </a:solidFill>
                <a:latin typeface="Liberation Sans"/>
              </a:rPr>
              <a:t>Second slide — Engineering notes</a:t>
            </a:r>
          </a:p>
        </p:txBody>
      </p:sp>
    </p:spTree>
  </p:cSld>
  <p:clrMapOvr>
    <a:masterClrMapping/>
  </p:clrMapOvr>
</p:sld>
</file>